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921da508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921da508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21da50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21da50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21da50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921da50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1da508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1da508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21da50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21da50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921da508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921da508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921da508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921da50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21da50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921da50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21da508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21da508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921da508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921da508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21da5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21da5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921da508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921da508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921da508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921da508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921da50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921da50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21da50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21da50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921da508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921da508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21da508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21da508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21da508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21da508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921da508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921da508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921da508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921da508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921da508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921da508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21da508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21da508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921da50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921da50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a16aaf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a16aaf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21da50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21da50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1da508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1da508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921da508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921da508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21da508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21da508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21da508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21da508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921da50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921da50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HusvGeEDU_U&amp;list=PLRIWtICgwaX23jiqVByUs0bqhnalNTNZh" TargetMode="External"/><Relationship Id="rId4" Type="http://schemas.openxmlformats.org/officeDocument/2006/relationships/hyperlink" Target="http://cdn.imgtec.com/sdk-documentation/Shader+Based+Water+Effects.Whitepaper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plane pass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9923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below the water plane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above the water plane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08" y="833237"/>
            <a:ext cx="1228427" cy="8993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377" y="833234"/>
            <a:ext cx="1228431" cy="89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overlay the refraction and reflection textures on the scene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650" y="1580125"/>
            <a:ext cx="4152857" cy="303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60" y="1580125"/>
            <a:ext cx="4165740" cy="303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060" y="1072599"/>
            <a:ext cx="1304613" cy="95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050" y="1072606"/>
            <a:ext cx="1304613" cy="95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Normals and dudv maps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475" y="2301425"/>
            <a:ext cx="2244460" cy="22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66" y="2301425"/>
            <a:ext cx="2244460" cy="2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476475" y="882400"/>
            <a:ext cx="85335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With some textures, we can fake the water distortion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Normals give us the orientation of the surface (used for lighting)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Dudv map give us the derivatives of the normal map (used for distorting the refraction and reflection textures)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2099475" y="1918450"/>
            <a:ext cx="2244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4800075" y="1918450"/>
            <a:ext cx="2244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Dudv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Normals and dudv maps on the water plane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403" y="1783825"/>
            <a:ext cx="3776911" cy="27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88" y="1783825"/>
            <a:ext cx="3788626" cy="27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476475" y="882400"/>
            <a:ext cx="85335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map these textures to the water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the its x and z world coordinates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dudv map to distort the reflection and refraction textures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913" y="1580125"/>
            <a:ext cx="4156314" cy="3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50" y="1580125"/>
            <a:ext cx="4139994" cy="3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060" y="1072599"/>
            <a:ext cx="1304613" cy="95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050" y="1072606"/>
            <a:ext cx="1304613" cy="95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9074" y="1072603"/>
            <a:ext cx="955107" cy="95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6434" y="1072603"/>
            <a:ext cx="955107" cy="95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6358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75" y="725350"/>
            <a:ext cx="1303516" cy="95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749" y="725353"/>
            <a:ext cx="955107" cy="955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5" y="1386750"/>
            <a:ext cx="4143759" cy="30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34" y="1386750"/>
            <a:ext cx="4127491" cy="30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50" y="3072200"/>
            <a:ext cx="2207176" cy="1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76" y="1150136"/>
            <a:ext cx="2207175" cy="161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Fresnel term to mix refraction and reflection colors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225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882525"/>
            <a:ext cx="5400050" cy="39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8399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below the water plane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above the water plane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476475" y="882400"/>
            <a:ext cx="85335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Because of distortion, we can access invalid positions in the refraction and reflection textures.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Sky where there should be ground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Ground where there should be wood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750" y="2140025"/>
            <a:ext cx="3797625" cy="278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11" y="1802624"/>
            <a:ext cx="4139986" cy="30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802624"/>
            <a:ext cx="4152849" cy="30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476475" y="882400"/>
            <a:ext cx="85335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 Render geometry a little beyond the clip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water for the 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air for the 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802625"/>
            <a:ext cx="4140000" cy="303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251" y="1802628"/>
            <a:ext cx="4140000" cy="303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476475" y="882400"/>
            <a:ext cx="85335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 Render geometry a little beyond the clip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water for the 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air for the 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5" y="2447850"/>
            <a:ext cx="8227351" cy="11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476325" y="1568200"/>
            <a:ext cx="82272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Solution: Render geometry a little beyond the clip plane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water for the reflection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into the air for the refraction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36"/>
          <p:cNvCxnSpPr/>
          <p:nvPr/>
        </p:nvCxnSpPr>
        <p:spPr>
          <a:xfrm>
            <a:off x="683825" y="1298425"/>
            <a:ext cx="76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6"/>
          <p:cNvSpPr txBox="1"/>
          <p:nvPr/>
        </p:nvSpPr>
        <p:spPr>
          <a:xfrm>
            <a:off x="5891400" y="943475"/>
            <a:ext cx="23481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Clipping distance before...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2" name="Google Shape;262;p36"/>
          <p:cNvCxnSpPr/>
          <p:nvPr/>
        </p:nvCxnSpPr>
        <p:spPr>
          <a:xfrm>
            <a:off x="676375" y="4216275"/>
            <a:ext cx="77004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683825" y="4194025"/>
            <a:ext cx="76854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 txBox="1"/>
          <p:nvPr/>
        </p:nvSpPr>
        <p:spPr>
          <a:xfrm>
            <a:off x="5923950" y="3839075"/>
            <a:ext cx="241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Clipping distance before...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6000150" y="4524875"/>
            <a:ext cx="241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Clipping distance after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" name="Google Shape;266;p36"/>
          <p:cNvCxnSpPr/>
          <p:nvPr/>
        </p:nvCxnSpPr>
        <p:spPr>
          <a:xfrm>
            <a:off x="4407650" y="5031500"/>
            <a:ext cx="7134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6"/>
          <p:cNvSpPr/>
          <p:nvPr/>
        </p:nvSpPr>
        <p:spPr>
          <a:xfrm rot="-5400000">
            <a:off x="559275" y="942100"/>
            <a:ext cx="319500" cy="3864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862200" y="988575"/>
            <a:ext cx="111600" cy="30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929112" y="1075887"/>
            <a:ext cx="50100" cy="118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 rot="-5400000">
            <a:off x="559275" y="3761500"/>
            <a:ext cx="319500" cy="3864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862200" y="3807975"/>
            <a:ext cx="111600" cy="30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929112" y="3895287"/>
            <a:ext cx="50100" cy="118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00" y="771450"/>
            <a:ext cx="575881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vertex shader</a:t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966919"/>
            <a:ext cx="62198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fragment shader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00" y="771450"/>
            <a:ext cx="495038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fragment shader</a:t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38" y="771450"/>
            <a:ext cx="693853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improvements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476475" y="1026250"/>
            <a:ext cx="81246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Don’t perform any steps if the water plane is not within the frustum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Wastes precious time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of the refraction / reflection textures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Choose a subset of the scene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Probably design-guided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Quality of the refraction / reflection textures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Distorted - no need for much detail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Low viewport resolution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Low-poly geometry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Low-quality shading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2" y="882525"/>
            <a:ext cx="5400050" cy="395348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Refraction pass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8399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below the water plane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above the water plane</a:t>
            </a: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effect using GLSL (Youtube videos):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https://www.youtube.com/watch?v=HusvGeEDU_U&amp;list=PLRIWtICgwaX23jiqVByUs0bqhnalNTNZh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Shader based water effects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http://cdn.imgtec.com/sdk-documentation/Shader+Based+Water+Effects.Whitepaper.pdf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882396"/>
            <a:ext cx="5400050" cy="395354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pass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839900" y="882400"/>
            <a:ext cx="30177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Simulation of water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sz="1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Refraction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Geometry below the water plane</a:t>
            </a: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 pass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 to texture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above the water plane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(using clip plane)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Water pass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Distortion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Fresnel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Tint</a:t>
            </a:r>
            <a:endParaRPr sz="12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Creation of textures and framebuffer objects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50" y="1003600"/>
            <a:ext cx="5956275" cy="37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275" y="3439675"/>
            <a:ext cx="3039750" cy="133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695" y="1363695"/>
            <a:ext cx="2423475" cy="990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/>
        </p:nvSpPr>
        <p:spPr>
          <a:xfrm>
            <a:off x="6459759" y="1043943"/>
            <a:ext cx="2712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need 4 textures and 2 FBOs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81450" y="690274"/>
            <a:ext cx="2712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create 4 empty textures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685541" y="3113561"/>
            <a:ext cx="2712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attach them to 2 FBOs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Rendering clipped scene to reflection and refraction textures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11510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36275" y="1056200"/>
            <a:ext cx="5831100" cy="194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36275" y="3078350"/>
            <a:ext cx="5831100" cy="175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6340800" y="1056200"/>
            <a:ext cx="26145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Bind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Configure camera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skybox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Release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340800" y="3078350"/>
            <a:ext cx="26145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Bind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Configure camera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Render scene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Release FBO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Rendering scene specifying the water clip plane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612303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342075" y="1356125"/>
            <a:ext cx="1979100" cy="2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570675" y="3108725"/>
            <a:ext cx="3949800" cy="104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5275275" y="1261925"/>
            <a:ext cx="35187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Enable clipping plane 0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With this, we will clip some extra geometry within the frustum in the vertex shader.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" name="Google Shape;120;p19"/>
          <p:cNvCxnSpPr>
            <a:stCxn id="117" idx="3"/>
          </p:cNvCxnSpPr>
          <p:nvPr/>
        </p:nvCxnSpPr>
        <p:spPr>
          <a:xfrm>
            <a:off x="2321175" y="1466075"/>
            <a:ext cx="2962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/>
          <p:nvPr/>
        </p:nvSpPr>
        <p:spPr>
          <a:xfrm>
            <a:off x="342075" y="4809560"/>
            <a:ext cx="1979100" cy="2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275275" y="4715360"/>
            <a:ext cx="3518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Disable clipping plane 0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>
            <a:off x="2321175" y="4919510"/>
            <a:ext cx="2962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/>
        </p:nvSpPr>
        <p:spPr>
          <a:xfrm>
            <a:off x="5275275" y="3090725"/>
            <a:ext cx="35187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a clipping plane to the shader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Here it is hardcoded. I’m assuming water as an horizontal plane (in XZ) at height 0.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Depending on the pass (refraction or reflection), the plane normal will be oriented towards Y or towards -Y.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4532625" y="3294875"/>
            <a:ext cx="75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 Using GLSL gl_ClipDistance to clip some geometry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00" y="2879625"/>
            <a:ext cx="658177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90950" y="907625"/>
            <a:ext cx="83079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the vertex shader...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Indicate, using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gl_ClipDistance[0]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(it was enabled from OpenGL), the distance from the vertex to the water plane.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use the equation of the plane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Ax + By + Cz + D = 0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be solved with a simple dot product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clippingPlane is a uniform we sent from OpenGL with A, B, C, and D (plane normal and distance from the origin in world coordinates.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positionWorldspace is the position of the vertex in world coordinates.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vertices/geometry at a negative clipping distance (i.e. in the negative half space of the water plane) will be clipped.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textures with the clipped scene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11" y="1421624"/>
            <a:ext cx="4139986" cy="30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21612"/>
            <a:ext cx="4140000" cy="3031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279600" y="1007200"/>
            <a:ext cx="414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Refraction texture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724400" y="1007200"/>
            <a:ext cx="414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Reflection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texture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